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87" r:id="rId14"/>
    <p:sldId id="288" r:id="rId15"/>
    <p:sldId id="289" r:id="rId16"/>
    <p:sldId id="290" r:id="rId17"/>
    <p:sldId id="270" r:id="rId18"/>
    <p:sldId id="298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91" r:id="rId36"/>
    <p:sldId id="295" r:id="rId37"/>
    <p:sldId id="292" r:id="rId38"/>
    <p:sldId id="293" r:id="rId39"/>
    <p:sldId id="294" r:id="rId40"/>
    <p:sldId id="296" r:id="rId41"/>
    <p:sldId id="297" r:id="rId42"/>
    <p:sldId id="29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12BC4-B4BE-4758-9E91-25C0DC31B57D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3C737-D19F-48B0-956C-0B9D845FE9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Unit 4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6600" b="1" dirty="0" smtClean="0"/>
              <a:t>Starting of Electric Motors</a:t>
            </a:r>
            <a:endParaRPr lang="en-US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dynamics of dc drives</a:t>
            </a:r>
            <a:endParaRPr lang="en-US" dirty="0"/>
          </a:p>
        </p:txBody>
      </p:sp>
      <p:pic>
        <p:nvPicPr>
          <p:cNvPr id="32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00"/>
            <a:ext cx="799600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599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6705600" cy="578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7696200" cy="572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6096000" cy="6052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7239000" cy="601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6477000" cy="599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7010400" cy="6058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6096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of three phase induction 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By using primary resistors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 transformer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 delta starter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resistance in rotor circuit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starting motors on power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Transient processes that occur in drive system are starting, braking, speed control and reversal of direction of rotation.</a:t>
            </a:r>
          </a:p>
          <a:p>
            <a:r>
              <a:rPr lang="en-US" dirty="0" smtClean="0"/>
              <a:t>Starting of electric drive involves a change in its state from rest to a steady state of rotation during which motor draws very high current (many times higher than full load current).</a:t>
            </a:r>
          </a:p>
          <a:p>
            <a:r>
              <a:rPr lang="en-US" dirty="0" smtClean="0"/>
              <a:t>The high current drawn has following effects:</a:t>
            </a:r>
          </a:p>
          <a:p>
            <a:pPr>
              <a:buNone/>
            </a:pPr>
            <a:r>
              <a:rPr lang="en-US" dirty="0" smtClean="0"/>
              <a:t>	1. Voltage drop in the supply.</a:t>
            </a:r>
          </a:p>
          <a:p>
            <a:pPr>
              <a:buNone/>
            </a:pPr>
            <a:r>
              <a:rPr lang="en-US" dirty="0" smtClean="0"/>
              <a:t>	2. Excessive current drawn may damage the windings of the motor.</a:t>
            </a:r>
          </a:p>
          <a:p>
            <a:pPr>
              <a:buNone/>
            </a:pPr>
            <a:r>
              <a:rPr lang="en-US" dirty="0" smtClean="0"/>
              <a:t>	3. Mechanical damage to the connected load through too rapid acceleration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7086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7696200" cy="589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0249" y="1600200"/>
            <a:ext cx="798350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200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7086600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599" y="381000"/>
            <a:ext cx="685163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 adding resistance in rotor circuit(for slip ring motors)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5312"/>
            <a:ext cx="8229600" cy="437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7086600" cy="574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229600" cy="354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Necessity of starting equipment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effects are negligible in case of small motors but in case of higher rating motors the starting current need to be limited.</a:t>
            </a:r>
          </a:p>
          <a:p>
            <a:r>
              <a:rPr lang="en-US" dirty="0" smtClean="0"/>
              <a:t>This limitation of current may be accomplished by reducing the voltage applied to the motor by means of a resistance in series with the motor or by some other suitable means as briefed below:</a:t>
            </a:r>
          </a:p>
          <a:p>
            <a:pPr>
              <a:buNone/>
            </a:pPr>
            <a:r>
              <a:rPr lang="en-US" dirty="0" smtClean="0"/>
              <a:t>	1. Direct-on-Line Starting or Full-Voltage Starting</a:t>
            </a:r>
          </a:p>
          <a:p>
            <a:pPr>
              <a:buNone/>
            </a:pPr>
            <a:r>
              <a:rPr lang="en-US" dirty="0" smtClean="0"/>
              <a:t>	2. Reduced-Voltage Starting</a:t>
            </a:r>
          </a:p>
          <a:p>
            <a:pPr>
              <a:buNone/>
            </a:pPr>
            <a:r>
              <a:rPr lang="en-US" dirty="0" smtClean="0"/>
              <a:t>	3. Starting by Means of Smooth Variation of Voltage or Frequency (Constant V/f method)</a:t>
            </a:r>
          </a:p>
          <a:p>
            <a:pPr>
              <a:buNone/>
            </a:pPr>
            <a:r>
              <a:rPr lang="en-US" dirty="0" smtClean="0"/>
              <a:t>	4. Starting of AC </a:t>
            </a:r>
            <a:r>
              <a:rPr lang="en-US" dirty="0" err="1" smtClean="0"/>
              <a:t>Commutator</a:t>
            </a:r>
            <a:r>
              <a:rPr lang="en-US" dirty="0" smtClean="0"/>
              <a:t> Motors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phase induction motor</a:t>
            </a:r>
            <a:endParaRPr 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229600" cy="437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8229600" cy="405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229600" cy="579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46368"/>
            <a:ext cx="7391400" cy="587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336443"/>
            <a:ext cx="7315200" cy="578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7772400" cy="574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7391400" cy="568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8153400" cy="574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7391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motors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7391399" cy="470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7924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1000"/>
            <a:ext cx="7239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7239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28102" y="1600200"/>
            <a:ext cx="788779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6934200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3222"/>
            <a:ext cx="6705600" cy="57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8957</TotalTime>
  <Words>181</Words>
  <Application>Microsoft Office PowerPoint</Application>
  <PresentationFormat>On-screen Show (4:3)</PresentationFormat>
  <Paragraphs>25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Unit 4</vt:lpstr>
      <vt:lpstr>Effects of starting motors on power supply</vt:lpstr>
      <vt:lpstr>Necessity of starting equipment</vt:lpstr>
      <vt:lpstr>DC motors</vt:lpstr>
      <vt:lpstr>Slide 5</vt:lpstr>
      <vt:lpstr>Slide 6</vt:lpstr>
      <vt:lpstr>Slide 7</vt:lpstr>
      <vt:lpstr>Slide 8</vt:lpstr>
      <vt:lpstr>Slide 9</vt:lpstr>
      <vt:lpstr>Starting dynamics of dc drives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Starting of three phase induction motor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By adding resistance in rotor circuit(for slip ring motors)</vt:lpstr>
      <vt:lpstr>Slide 28</vt:lpstr>
      <vt:lpstr>Slide 29</vt:lpstr>
      <vt:lpstr>Three phase induction motor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4</dc:title>
  <dc:creator>Dell</dc:creator>
  <cp:lastModifiedBy>Dell</cp:lastModifiedBy>
  <cp:revision>156</cp:revision>
  <dcterms:created xsi:type="dcterms:W3CDTF">2020-07-18T10:21:14Z</dcterms:created>
  <dcterms:modified xsi:type="dcterms:W3CDTF">2020-07-25T11:02:49Z</dcterms:modified>
</cp:coreProperties>
</file>